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EE46E-9A17-49FA-869B-CD231DDF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1D6449-A1C4-466F-8FB2-FF994D4CD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D97EC4-395F-4D25-A732-47BFF3A9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D6F195-1F41-4D47-81CC-0690C42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B677E-291D-4A5F-A208-004E06BB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0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08652-7D2A-4171-9446-76A49AA1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952C32-0A84-4EC9-AB82-D5ED04C62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879B7B-F801-420A-AC94-0DEED4DE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3EED4-1587-4760-8A08-5729E66E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9880EE-AE6C-422E-87AA-514C25A6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9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93C54B-B09C-496D-A481-D28589DCD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62C25E-6F0C-476D-8406-8BF88ED59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B577E0-411F-4A4F-AF05-42768922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210C65-5090-437F-8805-6C7CC24D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0EFA2A-A8F8-490E-9017-8E71514F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94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01E88-7993-4E20-BF4D-24B51240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36410C-69F7-4437-AC5C-34126460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98C18-D59F-4542-9E5F-5424C3F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E378ED-D869-4921-B3F8-9D9E72B5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F97891-11B0-4665-B4EE-BC820642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21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3DFC8-CC5C-46C2-886C-4BB5F522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46558-7ABB-40B4-8146-3504EB9CC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862732-8BB1-4FE8-ABF8-CAF13CD7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28C5E3-9E33-464E-B04F-A26F321B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B4C64-0B26-447E-A672-E23BEA0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83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A5E8-F951-47C5-BB93-7E33C18B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FDC20C-0FEE-4E8B-99B9-129F527F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935E4F-9D5F-4D51-95BE-C1A0B3F47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174D6F-F032-4DE1-AA74-2ED40B3A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51C093-03E3-4A59-9408-34E8C56E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EEE469-D739-41BC-ADFA-3CD627E2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62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FD8EA-4522-4716-9F34-DE85EE60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DF8C39-C41D-4EC2-A673-76AD49F5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FF045C-E9E4-4A3D-9ACC-A6D80112F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9FBDFA-1061-4BBD-B23C-EB947716B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E57D92-76E5-4331-AEFF-CBC979D30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DCC6B3-5499-486E-AB04-6F7283AA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34D7CF2-DCC4-40AF-A618-E9BE6321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05DA47-D4E2-45BB-8DCE-1534B52D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93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B974B-07DC-4362-B4B1-E9CD9D79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86C4A1-70AC-4A4D-A8C7-BBB55261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346033-F242-4468-BD23-0C611117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B24F8D-9293-4DA5-B9EB-99910F0D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00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CC27B2-4EB4-4A97-A4C1-3BA4AB9E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874EEA-3616-496B-A75E-36BF3154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D2EDC1-BC7B-4D57-973E-2A140A2F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DA0F-95A4-4743-BC79-C531273D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43010-DB23-45F5-B2E2-874971F3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6A52BC-EDED-4850-A05C-F7A41CC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962EB8-9464-48FB-8AC4-B0EFB978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F5010B-CDC5-4D05-B571-27CD5617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CD47F7-D0E5-469F-A47F-64D9DB1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16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1870C-9E62-4037-8A23-8C11955B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A5B7BD-8C22-4DFF-97E5-6519A0CA3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CBFFE6-E416-4A27-97E0-E14D4F98B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5260B3-0ED9-4AD8-802A-8201CDEB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0735FC-4D79-4B1C-8340-20354BF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7F4991-71BB-4EED-9BE8-3EEAA1BA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C8E331-BC30-46A3-82A8-69CC5F71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1D6074-AC37-4AC6-80C5-8B3FD80A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572A2A-1615-4044-8002-105482739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CC382-A79E-4D1D-9A17-A21640D243FA}" type="datetimeFigureOut">
              <a:rPr lang="pt-BR" smtClean="0"/>
              <a:t>30/11/2024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E76E2B-3A29-4DD9-8719-E799E2B29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029B17-09A6-4E14-8B6F-A95502E9B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9EEA-0A39-4851-8651-43C3B9EFD5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02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10" Type="http://schemas.openxmlformats.org/officeDocument/2006/relationships/image" Target="../media/image4.png" /><Relationship Id="rId4" Type="http://schemas.openxmlformats.org/officeDocument/2006/relationships/image" Target="../media/image6.png" /><Relationship Id="rId9" Type="http://schemas.openxmlformats.org/officeDocument/2006/relationships/image" Target="../media/image1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7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jpeg" /><Relationship Id="rId5" Type="http://schemas.openxmlformats.org/officeDocument/2006/relationships/image" Target="../media/image15.jpe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7BE96-3646-4CBC-BA00-613E5100A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63D83E-0BEC-4CFC-BAD6-EECB81543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DDCF1-D091-4B36-9E6A-4DE72284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Freudenberg - Staufen">
            <a:extLst>
              <a:ext uri="{FF2B5EF4-FFF2-40B4-BE49-F238E27FC236}">
                <a16:creationId xmlns:a16="http://schemas.microsoft.com/office/drawing/2014/main" id="{41103493-CB5A-4E3C-AC5D-3A39554A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71" y="517104"/>
            <a:ext cx="4229266" cy="111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tec SJC">
            <a:extLst>
              <a:ext uri="{FF2B5EF4-FFF2-40B4-BE49-F238E27FC236}">
                <a16:creationId xmlns:a16="http://schemas.microsoft.com/office/drawing/2014/main" id="{6A2A5309-5F58-47F8-955B-3D778A6E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85" y="613426"/>
            <a:ext cx="2433234" cy="986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3C26B4-2583-4D11-A32F-7BC583DC3BCB}"/>
              </a:ext>
            </a:extLst>
          </p:cNvPr>
          <p:cNvSpPr txBox="1"/>
          <p:nvPr/>
        </p:nvSpPr>
        <p:spPr>
          <a:xfrm>
            <a:off x="2793999" y="2316163"/>
            <a:ext cx="660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Sprint 3</a:t>
            </a:r>
          </a:p>
          <a:p>
            <a:pPr algn="ctr"/>
            <a:r>
              <a:rPr lang="pt-BR" sz="5400" i="1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Proposta do novo app de corte e estante de bobinas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B0135A-01A9-466D-AA5F-405E5F7A1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43" y="301565"/>
            <a:ext cx="1538313" cy="153831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51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6AE88-F508-4F2B-8473-30D5D78B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A70E25-DA54-412C-9307-05B471CB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9A5A42-60B2-4903-8A1F-A67FA9D9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CFEFF53-A2ED-4EAF-9155-2C6BA89D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7" t="21175" r="34571" b="22354"/>
          <a:stretch/>
        </p:blipFill>
        <p:spPr>
          <a:xfrm>
            <a:off x="3109749" y="1825625"/>
            <a:ext cx="1391283" cy="1767655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203E19-33BA-44DE-8EFC-CEDD6010B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2" t="21333" r="45653" b="16078"/>
          <a:stretch/>
        </p:blipFill>
        <p:spPr>
          <a:xfrm>
            <a:off x="7681645" y="1825625"/>
            <a:ext cx="1448717" cy="1773785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794001-7FC6-4573-AEE5-27105F735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88" t="24941" r="33986" b="27284"/>
          <a:stretch/>
        </p:blipFill>
        <p:spPr>
          <a:xfrm>
            <a:off x="3092381" y="4603898"/>
            <a:ext cx="1391283" cy="1762054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4065C47-5761-4E9B-B9D5-82447B32F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57" t="23530" r="39084" b="37284"/>
          <a:stretch/>
        </p:blipFill>
        <p:spPr>
          <a:xfrm>
            <a:off x="5401714" y="4605374"/>
            <a:ext cx="1379249" cy="1760578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0424D33-CE2D-4DD5-8BAF-E90086F32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92" t="18353" r="35262" b="37284"/>
          <a:stretch/>
        </p:blipFill>
        <p:spPr>
          <a:xfrm>
            <a:off x="802647" y="4588768"/>
            <a:ext cx="1389053" cy="1762054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51CAE77-07F3-4144-A0E7-9D4F7B53E8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758" t="19921" r="34870" b="39930"/>
          <a:stretch/>
        </p:blipFill>
        <p:spPr>
          <a:xfrm>
            <a:off x="7681644" y="4605374"/>
            <a:ext cx="1448717" cy="1760578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5DC992C-5D69-4DE5-9662-A92FE3C597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98" t="23059" r="38791" b="27284"/>
          <a:stretch/>
        </p:blipFill>
        <p:spPr>
          <a:xfrm>
            <a:off x="9958006" y="4589506"/>
            <a:ext cx="1448716" cy="1760578"/>
          </a:xfrm>
          <a:prstGeom prst="rect">
            <a:avLst/>
          </a:prstGeom>
          <a:solidFill>
            <a:srgbClr val="002060"/>
          </a:solidFill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8F87670-BC6E-43EB-8126-12D4ED53D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538" y="105353"/>
            <a:ext cx="1517602" cy="151760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rma em L 5">
            <a:extLst>
              <a:ext uri="{FF2B5EF4-FFF2-40B4-BE49-F238E27FC236}">
                <a16:creationId xmlns:a16="http://schemas.microsoft.com/office/drawing/2014/main" id="{16A5FE6B-3A71-411C-95CA-66225D4ECF42}"/>
              </a:ext>
            </a:extLst>
          </p:cNvPr>
          <p:cNvSpPr/>
          <p:nvPr/>
        </p:nvSpPr>
        <p:spPr>
          <a:xfrm rot="2561873">
            <a:off x="2602351" y="2561286"/>
            <a:ext cx="267371" cy="296333"/>
          </a:xfrm>
          <a:prstGeom prst="corne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orma em L 29">
            <a:extLst>
              <a:ext uri="{FF2B5EF4-FFF2-40B4-BE49-F238E27FC236}">
                <a16:creationId xmlns:a16="http://schemas.microsoft.com/office/drawing/2014/main" id="{815A6A08-F205-4F27-B1D6-AFBF720F611F}"/>
              </a:ext>
            </a:extLst>
          </p:cNvPr>
          <p:cNvSpPr/>
          <p:nvPr/>
        </p:nvSpPr>
        <p:spPr>
          <a:xfrm rot="13413491">
            <a:off x="9322026" y="2561342"/>
            <a:ext cx="267371" cy="296333"/>
          </a:xfrm>
          <a:prstGeom prst="corne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22BBB8-6C23-404D-925F-4B4B4BB3BEA2}"/>
              </a:ext>
            </a:extLst>
          </p:cNvPr>
          <p:cNvSpPr txBox="1"/>
          <p:nvPr/>
        </p:nvSpPr>
        <p:spPr>
          <a:xfrm>
            <a:off x="1170823" y="2293953"/>
            <a:ext cx="1391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PRODUCT OWNER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2547791-594A-49BE-97D0-6075E253D399}"/>
              </a:ext>
            </a:extLst>
          </p:cNvPr>
          <p:cNvSpPr txBox="1"/>
          <p:nvPr/>
        </p:nvSpPr>
        <p:spPr>
          <a:xfrm>
            <a:off x="9674472" y="2293952"/>
            <a:ext cx="115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MASTER</a:t>
            </a:r>
          </a:p>
        </p:txBody>
      </p:sp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22406B4E-016C-47E2-A30A-225D058C6DC9}"/>
              </a:ext>
            </a:extLst>
          </p:cNvPr>
          <p:cNvSpPr/>
          <p:nvPr/>
        </p:nvSpPr>
        <p:spPr>
          <a:xfrm rot="16200000">
            <a:off x="5725919" y="-1123123"/>
            <a:ext cx="740163" cy="10685095"/>
          </a:xfrm>
          <a:prstGeom prst="rightArrow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2A32FA-D248-4923-BA2E-DBB48DAFA68A}"/>
              </a:ext>
            </a:extLst>
          </p:cNvPr>
          <p:cNvSpPr txBox="1"/>
          <p:nvPr/>
        </p:nvSpPr>
        <p:spPr>
          <a:xfrm>
            <a:off x="5334607" y="2008938"/>
            <a:ext cx="151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SCRUM TEAM’S</a:t>
            </a: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B4924F98-6D03-4018-9102-81192568E0AD}"/>
              </a:ext>
            </a:extLst>
          </p:cNvPr>
          <p:cNvSpPr/>
          <p:nvPr/>
        </p:nvSpPr>
        <p:spPr>
          <a:xfrm rot="16200000">
            <a:off x="5873791" y="3488689"/>
            <a:ext cx="435094" cy="465246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eta: Divisa 34">
            <a:extLst>
              <a:ext uri="{FF2B5EF4-FFF2-40B4-BE49-F238E27FC236}">
                <a16:creationId xmlns:a16="http://schemas.microsoft.com/office/drawing/2014/main" id="{91B8EE08-E85D-4734-B59A-A17BBB23B559}"/>
              </a:ext>
            </a:extLst>
          </p:cNvPr>
          <p:cNvSpPr/>
          <p:nvPr/>
        </p:nvSpPr>
        <p:spPr>
          <a:xfrm rot="16200000">
            <a:off x="5873791" y="3132134"/>
            <a:ext cx="435094" cy="465246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eta: Divisa 35">
            <a:extLst>
              <a:ext uri="{FF2B5EF4-FFF2-40B4-BE49-F238E27FC236}">
                <a16:creationId xmlns:a16="http://schemas.microsoft.com/office/drawing/2014/main" id="{34891830-CFEA-4186-AAF1-57D4FBAB6284}"/>
              </a:ext>
            </a:extLst>
          </p:cNvPr>
          <p:cNvSpPr/>
          <p:nvPr/>
        </p:nvSpPr>
        <p:spPr>
          <a:xfrm rot="16200000">
            <a:off x="5873791" y="2819429"/>
            <a:ext cx="435094" cy="465246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1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6AE88-F508-4F2B-8473-30D5D78B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A70E25-DA54-412C-9307-05B471CB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9A5A42-60B2-4903-8A1F-A67FA9D9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CDA45D-C46F-83AB-2E69-2403B935EC78}"/>
              </a:ext>
            </a:extLst>
          </p:cNvPr>
          <p:cNvSpPr txBox="1"/>
          <p:nvPr/>
        </p:nvSpPr>
        <p:spPr>
          <a:xfrm>
            <a:off x="4488890" y="537527"/>
            <a:ext cx="72653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Sua funcionalidade principal é facilitar a distribuição e o planejamento de cortes a partir de peças grandes ou retângulos de material, otimizando o uso e minimizando o desperdício.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B2F8D1-6305-18F9-7AC8-FB628EC27E0F}"/>
              </a:ext>
            </a:extLst>
          </p:cNvPr>
          <p:cNvSpPr txBox="1"/>
          <p:nvPr/>
        </p:nvSpPr>
        <p:spPr>
          <a:xfrm>
            <a:off x="4973765" y="1737318"/>
            <a:ext cx="62955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pt-BR" sz="2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Funcionalidades principais do </a:t>
            </a:r>
            <a:r>
              <a:rPr lang="pt-BR" sz="28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SketchCut</a:t>
            </a:r>
            <a:r>
              <a:rPr lang="pt-BR" sz="2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B4C554D-F982-AAAD-E7BA-C189D18E82B3}"/>
              </a:ext>
            </a:extLst>
          </p:cNvPr>
          <p:cNvSpPr txBox="1"/>
          <p:nvPr/>
        </p:nvSpPr>
        <p:spPr>
          <a:xfrm>
            <a:off x="5214259" y="2628793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Planejamento de Cortes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9C72F2-273B-2089-7904-C1831DB37953}"/>
              </a:ext>
            </a:extLst>
          </p:cNvPr>
          <p:cNvSpPr txBox="1"/>
          <p:nvPr/>
        </p:nvSpPr>
        <p:spPr>
          <a:xfrm>
            <a:off x="5214259" y="6192399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Otimização de Cortes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19BE461-56AC-1096-A1F1-3D4A9490CB41}"/>
              </a:ext>
            </a:extLst>
          </p:cNvPr>
          <p:cNvSpPr txBox="1"/>
          <p:nvPr/>
        </p:nvSpPr>
        <p:spPr>
          <a:xfrm>
            <a:off x="5214259" y="3606409"/>
            <a:ext cx="619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>
              <a:buFont typeface="Wingdings" panose="05000000000000000000" pitchFamily="2" charset="2"/>
              <a:buChar char="ü"/>
              <a:defRPr>
                <a:latin typeface="Impact" panose="020B0806030902050204" pitchFamily="34" charset="0"/>
              </a:defRPr>
            </a:lvl1pPr>
          </a:lstStyle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Entrada de Medidas e Materiais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42D85C9-7820-E54C-0004-61EFCF3E77C1}"/>
              </a:ext>
            </a:extLst>
          </p:cNvPr>
          <p:cNvSpPr txBox="1"/>
          <p:nvPr/>
        </p:nvSpPr>
        <p:spPr>
          <a:xfrm>
            <a:off x="5214259" y="4131593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Visualização Interativa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9332BD-438A-010A-26EC-5D251FF5688D}"/>
              </a:ext>
            </a:extLst>
          </p:cNvPr>
          <p:cNvSpPr txBox="1"/>
          <p:nvPr/>
        </p:nvSpPr>
        <p:spPr>
          <a:xfrm>
            <a:off x="5214259" y="3133062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>
              <a:buFont typeface="Wingdings" panose="05000000000000000000" pitchFamily="2" charset="2"/>
              <a:buChar char="ü"/>
              <a:defRPr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Impressão de Planos de Corte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94A999-327E-7AB7-7E28-454E748DAB1A}"/>
              </a:ext>
            </a:extLst>
          </p:cNvPr>
          <p:cNvSpPr txBox="1"/>
          <p:nvPr/>
        </p:nvSpPr>
        <p:spPr>
          <a:xfrm>
            <a:off x="5214259" y="4647777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Suporte para Diferentes Tipos de Materiais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84E8AF4-4CDA-514A-85E9-696F0985CBCE}"/>
              </a:ext>
            </a:extLst>
          </p:cNvPr>
          <p:cNvSpPr txBox="1"/>
          <p:nvPr/>
        </p:nvSpPr>
        <p:spPr>
          <a:xfrm>
            <a:off x="5214259" y="5168089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Modo Manual e Automático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0877D14-843D-93BE-EEF7-ED934810CE91}"/>
              </a:ext>
            </a:extLst>
          </p:cNvPr>
          <p:cNvSpPr txBox="1"/>
          <p:nvPr/>
        </p:nvSpPr>
        <p:spPr>
          <a:xfrm>
            <a:off x="5214259" y="5674973"/>
            <a:ext cx="62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Controle de Quantidade e Tolerância</a:t>
            </a:r>
          </a:p>
        </p:txBody>
      </p:sp>
      <p:pic>
        <p:nvPicPr>
          <p:cNvPr id="1026" name="Picture 2" descr="SketchCut – Apps no Google Play">
            <a:extLst>
              <a:ext uri="{FF2B5EF4-FFF2-40B4-BE49-F238E27FC236}">
                <a16:creationId xmlns:a16="http://schemas.microsoft.com/office/drawing/2014/main" id="{CE9CC3D3-78BC-4F5F-829A-ED95E526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1480533"/>
            <a:ext cx="3896934" cy="389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7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82554-EA97-42C8-8BC4-B5153583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C29FD-1EBD-4FF7-AE0D-85D6062A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D58317-186F-4C8F-80CE-7D3C4268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DB57BD-A7BF-409D-A6A7-5B214B0A1AF7}"/>
              </a:ext>
            </a:extLst>
          </p:cNvPr>
          <p:cNvSpPr txBox="1"/>
          <p:nvPr/>
        </p:nvSpPr>
        <p:spPr>
          <a:xfrm>
            <a:off x="4792164" y="724728"/>
            <a:ext cx="7612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Benefícios do </a:t>
            </a:r>
            <a:r>
              <a:rPr lang="pt-BR" sz="54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SketchCut</a:t>
            </a:r>
            <a:r>
              <a:rPr lang="pt-BR" sz="5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9A8BA8-4406-42F3-B6B3-D9B4FFFF42D8}"/>
              </a:ext>
            </a:extLst>
          </p:cNvPr>
          <p:cNvSpPr txBox="1"/>
          <p:nvPr/>
        </p:nvSpPr>
        <p:spPr>
          <a:xfrm>
            <a:off x="5108436" y="1850090"/>
            <a:ext cx="60489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Redução de desperdício: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Ao otimizar o layout de cortes, o </a:t>
            </a:r>
            <a:r>
              <a:rPr lang="pt-BR" sz="2000" dirty="0" err="1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SketchCut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 ajuda a minimizar o desperdício de material.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490DB-6112-4B04-BAE9-61946B6604F8}"/>
              </a:ext>
            </a:extLst>
          </p:cNvPr>
          <p:cNvSpPr txBox="1"/>
          <p:nvPr/>
        </p:nvSpPr>
        <p:spPr>
          <a:xfrm>
            <a:off x="5112562" y="3151676"/>
            <a:ext cx="6295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Aumento da eficiência: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A ferramenta economiza tempo ao planejar os cortes de forma automatizada, especialmente útil em grandes produções.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3F3191-4EA9-48C9-B414-8F21FEF46876}"/>
              </a:ext>
            </a:extLst>
          </p:cNvPr>
          <p:cNvSpPr txBox="1"/>
          <p:nvPr/>
        </p:nvSpPr>
        <p:spPr>
          <a:xfrm>
            <a:off x="5108436" y="4465273"/>
            <a:ext cx="51764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Facilidade de uso: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A interface intuitiva torna o processo de planejamento e otimização acessível até para usuários com pouca experiência em design ou otimização de cortes.</a:t>
            </a:r>
          </a:p>
        </p:txBody>
      </p:sp>
      <p:pic>
        <p:nvPicPr>
          <p:cNvPr id="9" name="Picture 2" descr="SketchCut – Apps no Google Play">
            <a:extLst>
              <a:ext uri="{FF2B5EF4-FFF2-40B4-BE49-F238E27FC236}">
                <a16:creationId xmlns:a16="http://schemas.microsoft.com/office/drawing/2014/main" id="{39560EA9-F260-48AD-9138-27DDCAEC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6349"/>
            <a:ext cx="3845301" cy="3845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5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A0C2D-689D-C175-5BAA-994BBFFE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AA612-F52D-346C-8D34-2766C459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D25DA1-F977-25B7-0B08-BDBC68BCE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SketchCut – Apps no Google Play">
            <a:extLst>
              <a:ext uri="{FF2B5EF4-FFF2-40B4-BE49-F238E27FC236}">
                <a16:creationId xmlns:a16="http://schemas.microsoft.com/office/drawing/2014/main" id="{91F0F9FD-9638-D665-F1D8-CBAF5F4D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86" y="365125"/>
            <a:ext cx="1325563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187782-92F1-A315-12A9-04633457D734}"/>
              </a:ext>
            </a:extLst>
          </p:cNvPr>
          <p:cNvSpPr txBox="1"/>
          <p:nvPr/>
        </p:nvSpPr>
        <p:spPr>
          <a:xfrm>
            <a:off x="819548" y="1942307"/>
            <a:ext cx="47412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u="sng" dirty="0" err="1">
                <a:solidFill>
                  <a:srgbClr val="002060"/>
                </a:solidFill>
                <a:latin typeface="Impact" panose="020B0806030902050204" pitchFamily="34" charset="0"/>
              </a:rPr>
              <a:t>SketchCut</a:t>
            </a:r>
            <a:r>
              <a:rPr lang="pt-BR" b="1" i="1" u="sng" dirty="0">
                <a:solidFill>
                  <a:srgbClr val="002060"/>
                </a:solidFill>
                <a:latin typeface="Impact" panose="020B0806030902050204" pitchFamily="34" charset="0"/>
              </a:rPr>
              <a:t> (versão básica):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  <a:latin typeface="Impact" panose="020B0806030902050204" pitchFamily="34" charset="0"/>
              </a:rPr>
              <a:t>Gratuito ou com funcionalidades limitadas.</a:t>
            </a:r>
          </a:p>
          <a:p>
            <a:endParaRPr lang="pt-BR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  <a:latin typeface="Impact" panose="020B0806030902050204" pitchFamily="34" charset="0"/>
              </a:rPr>
              <a:t>Permite fazer o planejamento de cortes simples e pode ser usado para otimizar cortes, mas com recursos mais básicos.</a:t>
            </a:r>
          </a:p>
          <a:p>
            <a:endParaRPr lang="pt-BR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  <a:latin typeface="Impact" panose="020B0806030902050204" pitchFamily="34" charset="0"/>
              </a:rPr>
              <a:t>Possui algumas limitações no número de peças, materiais ou tipos de projetos que podem ser criados.</a:t>
            </a:r>
          </a:p>
          <a:p>
            <a:endParaRPr lang="pt-BR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  <a:latin typeface="Impact" panose="020B0806030902050204" pitchFamily="34" charset="0"/>
              </a:rPr>
              <a:t>Ideal para usuários iniciantes ou para quem precisa de um aplicativo simples para cortar projetos menores.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F7BE9F-091A-EF67-88AE-F95064FE9BFC}"/>
              </a:ext>
            </a:extLst>
          </p:cNvPr>
          <p:cNvSpPr txBox="1"/>
          <p:nvPr/>
        </p:nvSpPr>
        <p:spPr>
          <a:xfrm>
            <a:off x="6096000" y="1942307"/>
            <a:ext cx="459894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1" u="sng" dirty="0" err="1">
                <a:solidFill>
                  <a:srgbClr val="002060"/>
                </a:solidFill>
                <a:latin typeface="Impact" panose="020B0806030902050204" pitchFamily="34" charset="0"/>
              </a:rPr>
              <a:t>SketchCut</a:t>
            </a:r>
            <a:r>
              <a:rPr lang="pt-BR" sz="1600" b="1" i="1" u="sng" dirty="0">
                <a:solidFill>
                  <a:srgbClr val="002060"/>
                </a:solidFill>
                <a:latin typeface="Impact" panose="020B0806030902050204" pitchFamily="34" charset="0"/>
              </a:rPr>
              <a:t> Pro (versão paga – R$35,00)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Impact" panose="020B0806030902050204" pitchFamily="34" charset="0"/>
              </a:rPr>
              <a:t>Versão completa e avançada do aplicativo.</a:t>
            </a:r>
          </a:p>
          <a:p>
            <a:endParaRPr lang="pt-BR" sz="1600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Impact" panose="020B0806030902050204" pitchFamily="34" charset="0"/>
              </a:rPr>
              <a:t>Oferece todas as funcionalidades da versão básica e inclui recursos extras, como a criação de cortes mais complexos, otimização avançada de peças e a possibilidade de trabalhar com mais tipos de materiais.</a:t>
            </a:r>
          </a:p>
          <a:p>
            <a:endParaRPr lang="pt-BR" sz="1600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Impact" panose="020B0806030902050204" pitchFamily="34" charset="0"/>
              </a:rPr>
              <a:t>Permite a exportação dos cortes em formatos mais avançados e personalização completa do layout de corte.</a:t>
            </a:r>
          </a:p>
          <a:p>
            <a:endParaRPr lang="pt-BR" sz="1600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Impact" panose="020B0806030902050204" pitchFamily="34" charset="0"/>
              </a:rPr>
              <a:t>Suporte para múltiplos projetos simultaneamente e outras opções de personalização.</a:t>
            </a:r>
          </a:p>
          <a:p>
            <a:endParaRPr lang="pt-BR" sz="1600" dirty="0">
              <a:solidFill>
                <a:srgbClr val="002060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Impact" panose="020B0806030902050204" pitchFamily="34" charset="0"/>
              </a:rPr>
              <a:t>É voltado para profissionais ou quem precisa de ferramentas mais poderosas para lidar com projetos maiores e mais complexos.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712B9B5-2F8E-624A-704A-6BFF947FC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89" y="365125"/>
            <a:ext cx="1325563" cy="13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3A9CC-D9BB-477A-AF03-E1405BA0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873057-B76C-4F4D-8FED-CE31BC50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6299B-6A70-4EDA-9EF7-DC85C5F6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 descr="SketchCut PRO – sketchcut.pro">
            <a:extLst>
              <a:ext uri="{FF2B5EF4-FFF2-40B4-BE49-F238E27FC236}">
                <a16:creationId xmlns:a16="http://schemas.microsoft.com/office/drawing/2014/main" id="{A9F35C59-844E-4C46-B475-2E3E1B2C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20" y="1027906"/>
            <a:ext cx="4199356" cy="2377047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2F39462-6B59-4213-84DD-8B857D7F3FAC}"/>
              </a:ext>
            </a:extLst>
          </p:cNvPr>
          <p:cNvSpPr txBox="1"/>
          <p:nvPr/>
        </p:nvSpPr>
        <p:spPr>
          <a:xfrm>
            <a:off x="2289848" y="0"/>
            <a:ext cx="7612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Interface do </a:t>
            </a:r>
            <a:r>
              <a:rPr lang="pt-BR" sz="48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SketchCut</a:t>
            </a:r>
            <a:r>
              <a:rPr lang="pt-BR" sz="48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:</a:t>
            </a:r>
          </a:p>
        </p:txBody>
      </p:sp>
      <p:pic>
        <p:nvPicPr>
          <p:cNvPr id="8" name="Picture 2" descr="SketchCut – Apps no Google Play">
            <a:extLst>
              <a:ext uri="{FF2B5EF4-FFF2-40B4-BE49-F238E27FC236}">
                <a16:creationId xmlns:a16="http://schemas.microsoft.com/office/drawing/2014/main" id="{E77E2FA4-6110-4ED6-989E-4CD026FD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1" y="137818"/>
            <a:ext cx="1542353" cy="1542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ketchCut PRO na App Store">
            <a:extLst>
              <a:ext uri="{FF2B5EF4-FFF2-40B4-BE49-F238E27FC236}">
                <a16:creationId xmlns:a16="http://schemas.microsoft.com/office/drawing/2014/main" id="{8FC36827-3C13-42C7-8BE3-9932F2F73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197" y="1984506"/>
            <a:ext cx="2168318" cy="2893771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ketchCut PRO na App Store">
            <a:extLst>
              <a:ext uri="{FF2B5EF4-FFF2-40B4-BE49-F238E27FC236}">
                <a16:creationId xmlns:a16="http://schemas.microsoft.com/office/drawing/2014/main" id="{EC70BDBF-2934-4D63-9B61-A521EB40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85" y="1984506"/>
            <a:ext cx="2164734" cy="2888988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ketchCut PRO – sketchcut.pro">
            <a:extLst>
              <a:ext uri="{FF2B5EF4-FFF2-40B4-BE49-F238E27FC236}">
                <a16:creationId xmlns:a16="http://schemas.microsoft.com/office/drawing/2014/main" id="{C4E9F071-8B88-4397-84AD-D7D39023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19" y="3601862"/>
            <a:ext cx="4199357" cy="2377047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1414C5B-12B8-4383-89CD-2FD10F948F94}"/>
              </a:ext>
            </a:extLst>
          </p:cNvPr>
          <p:cNvSpPr/>
          <p:nvPr/>
        </p:nvSpPr>
        <p:spPr>
          <a:xfrm>
            <a:off x="705162" y="6169709"/>
            <a:ext cx="1078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https://youtu.be/NDvsRdEUyRw?si=mT_LA0qSn7_CvTup</a:t>
            </a:r>
          </a:p>
        </p:txBody>
      </p:sp>
    </p:spTree>
    <p:extLst>
      <p:ext uri="{BB962C8B-B14F-4D97-AF65-F5344CB8AC3E}">
        <p14:creationId xmlns:p14="http://schemas.microsoft.com/office/powerpoint/2010/main" val="403150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A5F94-18BB-120A-3FB0-91DC2855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2884C6-CD43-057C-E091-A9D8687E4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AF8864-80D7-370E-3929-8456140C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1" y="1448304"/>
            <a:ext cx="7220857" cy="50445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EFD5921-1379-40FB-CDD5-DE8AD5607197}"/>
              </a:ext>
            </a:extLst>
          </p:cNvPr>
          <p:cNvSpPr txBox="1"/>
          <p:nvPr/>
        </p:nvSpPr>
        <p:spPr>
          <a:xfrm>
            <a:off x="1480456" y="365125"/>
            <a:ext cx="923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800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Proposta de estante porta bobinas</a:t>
            </a:r>
          </a:p>
        </p:txBody>
      </p:sp>
    </p:spTree>
    <p:extLst>
      <p:ext uri="{BB962C8B-B14F-4D97-AF65-F5344CB8AC3E}">
        <p14:creationId xmlns:p14="http://schemas.microsoft.com/office/powerpoint/2010/main" val="2264247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196</TotalTime>
  <Words>185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Jairo Ribeiro Filho</cp:lastModifiedBy>
  <cp:revision>9</cp:revision>
  <dcterms:created xsi:type="dcterms:W3CDTF">2024-11-04T22:41:34Z</dcterms:created>
  <dcterms:modified xsi:type="dcterms:W3CDTF">2024-11-30T21:44:04Z</dcterms:modified>
</cp:coreProperties>
</file>